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8" r:id="rId5"/>
    <p:sldId id="257" r:id="rId6"/>
    <p:sldId id="262" r:id="rId7"/>
    <p:sldId id="270" r:id="rId8"/>
    <p:sldId id="274" r:id="rId9"/>
    <p:sldId id="259" r:id="rId10"/>
    <p:sldId id="260" r:id="rId11"/>
    <p:sldId id="258" r:id="rId1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F39"/>
    <a:srgbClr val="000000"/>
    <a:srgbClr val="2A5082"/>
    <a:srgbClr val="00AAE5"/>
    <a:srgbClr val="E9EAE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BF8C62-BCC2-491E-A98C-556B75997A50}" v="12" dt="2023-06-27T23:45:10.8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vo ." userId="fb7dd1a8d56c50d4" providerId="LiveId" clId="{B2BF8C62-BCC2-491E-A98C-556B75997A50}"/>
    <pc:docChg chg="custSel modSld">
      <pc:chgData name="Tavo ." userId="fb7dd1a8d56c50d4" providerId="LiveId" clId="{B2BF8C62-BCC2-491E-A98C-556B75997A50}" dt="2023-06-27T23:45:10.870" v="52"/>
      <pc:docMkLst>
        <pc:docMk/>
      </pc:docMkLst>
      <pc:sldChg chg="addSp delSp modSp mod delAnim modAnim">
        <pc:chgData name="Tavo ." userId="fb7dd1a8d56c50d4" providerId="LiveId" clId="{B2BF8C62-BCC2-491E-A98C-556B75997A50}" dt="2023-06-27T23:45:10.870" v="52"/>
        <pc:sldMkLst>
          <pc:docMk/>
          <pc:sldMk cId="3151861035" sldId="260"/>
        </pc:sldMkLst>
        <pc:picChg chg="add mod">
          <ac:chgData name="Tavo ." userId="fb7dd1a8d56c50d4" providerId="LiveId" clId="{B2BF8C62-BCC2-491E-A98C-556B75997A50}" dt="2023-06-27T23:36:47.868" v="4" actId="1076"/>
          <ac:picMkLst>
            <pc:docMk/>
            <pc:sldMk cId="3151861035" sldId="260"/>
            <ac:picMk id="4" creationId="{8916E072-0F6C-6BCC-1AA9-68479A43999B}"/>
          </ac:picMkLst>
        </pc:picChg>
        <pc:picChg chg="add mod">
          <ac:chgData name="Tavo ." userId="fb7dd1a8d56c50d4" providerId="LiveId" clId="{B2BF8C62-BCC2-491E-A98C-556B75997A50}" dt="2023-06-27T23:38:19.649" v="11" actId="1076"/>
          <ac:picMkLst>
            <pc:docMk/>
            <pc:sldMk cId="3151861035" sldId="260"/>
            <ac:picMk id="6" creationId="{5F2060CF-4D83-51BF-6A59-C4D8FDDA95DD}"/>
          </ac:picMkLst>
        </pc:picChg>
        <pc:picChg chg="add del mod">
          <ac:chgData name="Tavo ." userId="fb7dd1a8d56c50d4" providerId="LiveId" clId="{B2BF8C62-BCC2-491E-A98C-556B75997A50}" dt="2023-06-27T23:41:37.768" v="29" actId="478"/>
          <ac:picMkLst>
            <pc:docMk/>
            <pc:sldMk cId="3151861035" sldId="260"/>
            <ac:picMk id="10" creationId="{66822E97-3445-F722-03A2-AF0B2A6A059E}"/>
          </ac:picMkLst>
        </pc:picChg>
        <pc:picChg chg="add del mod">
          <ac:chgData name="Tavo ." userId="fb7dd1a8d56c50d4" providerId="LiveId" clId="{B2BF8C62-BCC2-491E-A98C-556B75997A50}" dt="2023-06-27T23:41:33.463" v="28" actId="478"/>
          <ac:picMkLst>
            <pc:docMk/>
            <pc:sldMk cId="3151861035" sldId="260"/>
            <ac:picMk id="12" creationId="{958849D6-CAA6-45EB-A31F-1A2C2E23EFF6}"/>
          </ac:picMkLst>
        </pc:picChg>
        <pc:picChg chg="add mod">
          <ac:chgData name="Tavo ." userId="fb7dd1a8d56c50d4" providerId="LiveId" clId="{B2BF8C62-BCC2-491E-A98C-556B75997A50}" dt="2023-06-27T23:43:25.555" v="40" actId="1076"/>
          <ac:picMkLst>
            <pc:docMk/>
            <pc:sldMk cId="3151861035" sldId="260"/>
            <ac:picMk id="16" creationId="{4D66B23C-EF25-EEB6-6253-B567E87CC703}"/>
          </ac:picMkLst>
        </pc:picChg>
        <pc:picChg chg="add mod">
          <ac:chgData name="Tavo ." userId="fb7dd1a8d56c50d4" providerId="LiveId" clId="{B2BF8C62-BCC2-491E-A98C-556B75997A50}" dt="2023-06-27T23:43:31.804" v="44" actId="1076"/>
          <ac:picMkLst>
            <pc:docMk/>
            <pc:sldMk cId="3151861035" sldId="260"/>
            <ac:picMk id="19" creationId="{ABC4F40D-56E0-BD8F-94CA-5A6D124196D2}"/>
          </ac:picMkLst>
        </pc:picChg>
        <pc:picChg chg="add mod">
          <ac:chgData name="Tavo ." userId="fb7dd1a8d56c50d4" providerId="LiveId" clId="{B2BF8C62-BCC2-491E-A98C-556B75997A50}" dt="2023-06-27T23:43:30.427" v="43" actId="1076"/>
          <ac:picMkLst>
            <pc:docMk/>
            <pc:sldMk cId="3151861035" sldId="260"/>
            <ac:picMk id="21" creationId="{C50C9D92-8103-A004-0AC1-504F2989F7CD}"/>
          </ac:picMkLst>
        </pc:picChg>
        <pc:picChg chg="add mod">
          <ac:chgData name="Tavo ." userId="fb7dd1a8d56c50d4" providerId="LiveId" clId="{B2BF8C62-BCC2-491E-A98C-556B75997A50}" dt="2023-06-27T23:44:58.041" v="50" actId="1076"/>
          <ac:picMkLst>
            <pc:docMk/>
            <pc:sldMk cId="3151861035" sldId="260"/>
            <ac:picMk id="23" creationId="{62F61ACD-5753-65CB-3CCB-C11B97071013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40524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92595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64975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64804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69429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13417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42691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7204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12777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0713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4454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754D28-0065-4E3B-8554-9680FCAB8705}" type="datetimeFigureOut">
              <a:rPr lang="es-CL" smtClean="0"/>
              <a:t>27-06-2023</a:t>
            </a:fld>
            <a:endParaRPr lang="es-C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3D1F9-3EB0-4996-A76D-7B2EFAA02B1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6873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Patrón de fondo&#10;&#10;Descripción generada automáticamente">
            <a:extLst>
              <a:ext uri="{FF2B5EF4-FFF2-40B4-BE49-F238E27FC236}">
                <a16:creationId xmlns:a16="http://schemas.microsoft.com/office/drawing/2014/main" id="{681D16D0-3BB0-4FD4-A6F5-01E54A8406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"/>
            <a:ext cx="12192000" cy="6857726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54A4F068-0F88-43FD-A0E5-83701A0BC73B}"/>
              </a:ext>
            </a:extLst>
          </p:cNvPr>
          <p:cNvSpPr txBox="1"/>
          <p:nvPr/>
        </p:nvSpPr>
        <p:spPr>
          <a:xfrm>
            <a:off x="349506" y="3685277"/>
            <a:ext cx="6860186" cy="844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4800" dirty="0">
                <a:solidFill>
                  <a:srgbClr val="282F39"/>
                </a:solidFill>
                <a:effectLst/>
                <a:latin typeface="Times New Roman" panose="02020603050405020304" pitchFamily="18" charset="0"/>
                <a:ea typeface="Noto Serif" panose="02020600060500020200" pitchFamily="18" charset="0"/>
                <a:cs typeface="Times New Roman" panose="02020603050405020304" pitchFamily="18" charset="0"/>
              </a:rPr>
              <a:t>Creando mi primera App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34B32D7-3F58-47D4-9ADE-ED9DFAC4F466}"/>
              </a:ext>
            </a:extLst>
          </p:cNvPr>
          <p:cNvSpPr txBox="1"/>
          <p:nvPr/>
        </p:nvSpPr>
        <p:spPr>
          <a:xfrm>
            <a:off x="428638" y="4421551"/>
            <a:ext cx="7372755" cy="595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200" b="1" dirty="0" err="1">
                <a:solidFill>
                  <a:srgbClr val="00AAE5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3200" b="1" dirty="0">
              <a:solidFill>
                <a:srgbClr val="00AAE5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9159BB1E-C2AA-4FCE-ABA0-518D9F412A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38" y="315236"/>
            <a:ext cx="2366104" cy="53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692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B3586FC-9FA2-4202-9624-43C53B507446}"/>
              </a:ext>
            </a:extLst>
          </p:cNvPr>
          <p:cNvSpPr txBox="1"/>
          <p:nvPr/>
        </p:nvSpPr>
        <p:spPr>
          <a:xfrm>
            <a:off x="6170322" y="3093042"/>
            <a:ext cx="5088137" cy="6719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presenta una falta de información del mundo de tecnología y </a:t>
            </a:r>
            <a:r>
              <a:rPr lang="es-CL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gamer</a:t>
            </a:r>
            <a:r>
              <a:rPr lang="es-CL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6170322" y="2032479"/>
            <a:ext cx="5549954" cy="64511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Falta de noticias 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CE9D2C8B-6761-4C60-994D-22C7DF0DFF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9C45A493-9F04-4870-85CE-A8B134F95F79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CA8950B-034D-4087-845E-3A87447A66C0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8F435CA1-9E8E-4C7F-B3DF-3B02E84B12D9}"/>
              </a:ext>
            </a:extLst>
          </p:cNvPr>
          <p:cNvCxnSpPr/>
          <p:nvPr/>
        </p:nvCxnSpPr>
        <p:spPr>
          <a:xfrm>
            <a:off x="3627856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SIN PRECEDENTES! Tendencias tecnológicas que marcarán la próxima década en  América Latina - Noticia al Minuto">
            <a:extLst>
              <a:ext uri="{FF2B5EF4-FFF2-40B4-BE49-F238E27FC236}">
                <a16:creationId xmlns:a16="http://schemas.microsoft.com/office/drawing/2014/main" id="{B9D3BA93-433B-77B0-2568-7A14D76EF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88" y="2032479"/>
            <a:ext cx="5691872" cy="290917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96733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B3586FC-9FA2-4202-9624-43C53B507446}"/>
              </a:ext>
            </a:extLst>
          </p:cNvPr>
          <p:cNvSpPr txBox="1"/>
          <p:nvPr/>
        </p:nvSpPr>
        <p:spPr>
          <a:xfrm>
            <a:off x="122968" y="2757085"/>
            <a:ext cx="5088137" cy="6719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presenta una aplicación la cual se informa de diversas noticias y tendencias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507326" y="1548414"/>
            <a:ext cx="5088137" cy="6560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Solución propuesta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5" name="Imagen 24" descr="Logotipo&#10;&#10;Descripción generada automáticamente">
            <a:extLst>
              <a:ext uri="{FF2B5EF4-FFF2-40B4-BE49-F238E27FC236}">
                <a16:creationId xmlns:a16="http://schemas.microsoft.com/office/drawing/2014/main" id="{D583A37C-3EE6-4C81-840F-0DA4AF60F56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0C8772F5-5EDF-4845-98D6-19ACEBEBEA31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uadroTexto 26">
            <a:extLst>
              <a:ext uri="{FF2B5EF4-FFF2-40B4-BE49-F238E27FC236}">
                <a16:creationId xmlns:a16="http://schemas.microsoft.com/office/drawing/2014/main" id="{69A474E0-960E-4243-AFBB-5689790045EB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E4B8740E-C56B-4D4F-9D89-30157A562D17}"/>
              </a:ext>
            </a:extLst>
          </p:cNvPr>
          <p:cNvCxnSpPr/>
          <p:nvPr/>
        </p:nvCxnSpPr>
        <p:spPr>
          <a:xfrm>
            <a:off x="3609750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2EDC52F0-31B3-CBAE-C953-31B5191B5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</a:extLst>
          </a:blip>
          <a:srcRect l="40951" t="-1966" b="-416"/>
          <a:stretch/>
        </p:blipFill>
        <p:spPr>
          <a:xfrm>
            <a:off x="5115465" y="-163902"/>
            <a:ext cx="7376292" cy="705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424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B3586FC-9FA2-4202-9624-43C53B507446}"/>
              </a:ext>
            </a:extLst>
          </p:cNvPr>
          <p:cNvSpPr txBox="1"/>
          <p:nvPr/>
        </p:nvSpPr>
        <p:spPr>
          <a:xfrm>
            <a:off x="507326" y="2725970"/>
            <a:ext cx="5088137" cy="129586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defTabSz="360000">
              <a:lnSpc>
                <a:spcPct val="150000"/>
              </a:lnSpc>
            </a:pPr>
            <a:r>
              <a:rPr lang="es-CL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-Información a la palma de la mano</a:t>
            </a:r>
            <a:r>
              <a:rPr lang="en-US" kern="100" dirty="0">
                <a:solidFill>
                  <a:srgbClr val="282F39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defTabSz="360000">
              <a:lnSpc>
                <a:spcPct val="150000"/>
              </a:lnSpc>
            </a:pPr>
            <a:endParaRPr lang="en-US" sz="1800" kern="100" dirty="0">
              <a:solidFill>
                <a:srgbClr val="282F39"/>
              </a:solidFill>
              <a:latin typeface="Calibri" panose="020F050202020403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defTabSz="360000">
              <a:lnSpc>
                <a:spcPct val="150000"/>
              </a:lnSpc>
            </a:pPr>
            <a:r>
              <a:rPr lang="en-US" sz="1800" kern="100" dirty="0">
                <a:solidFill>
                  <a:srgbClr val="282F39"/>
                </a:solidFill>
                <a:latin typeface="Calibri" panose="020F050202020403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en-US" sz="1800" kern="100" dirty="0" err="1">
                <a:solidFill>
                  <a:srgbClr val="282F39"/>
                </a:solidFill>
                <a:latin typeface="Calibri" panose="020F050202020403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Tendencia</a:t>
            </a:r>
            <a:endParaRPr lang="es-CL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507326" y="1548414"/>
            <a:ext cx="5088137" cy="6560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Ventajas 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Imagen 20" descr="Logotipo&#10;&#10;Descripción generada automáticamente">
            <a:extLst>
              <a:ext uri="{FF2B5EF4-FFF2-40B4-BE49-F238E27FC236}">
                <a16:creationId xmlns:a16="http://schemas.microsoft.com/office/drawing/2014/main" id="{0142BE57-180F-41F4-8BE5-273FC0C776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2E6ACB1E-E5C8-4931-A508-994D9962A588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3DA0CC3-180C-4A7D-B838-ADB9B0BB9FA5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4BBDDF0C-7FC1-4528-A024-526228C4F863}"/>
              </a:ext>
            </a:extLst>
          </p:cNvPr>
          <p:cNvCxnSpPr/>
          <p:nvPr/>
        </p:nvCxnSpPr>
        <p:spPr>
          <a:xfrm>
            <a:off x="3627856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4D94E4EB-C349-409F-9630-3A75420A45FC}"/>
              </a:ext>
            </a:extLst>
          </p:cNvPr>
          <p:cNvSpPr txBox="1"/>
          <p:nvPr/>
        </p:nvSpPr>
        <p:spPr>
          <a:xfrm>
            <a:off x="3657674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Gustavo Vega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7F2DF1F-353F-4F14-057D-B321945EF7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</a:extLst>
          </a:blip>
          <a:srcRect l="40951" t="-1966" b="-416"/>
          <a:stretch/>
        </p:blipFill>
        <p:spPr>
          <a:xfrm>
            <a:off x="5115465" y="-163902"/>
            <a:ext cx="7376292" cy="705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02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B3586FC-9FA2-4202-9624-43C53B507446}"/>
              </a:ext>
            </a:extLst>
          </p:cNvPr>
          <p:cNvSpPr txBox="1"/>
          <p:nvPr/>
        </p:nvSpPr>
        <p:spPr>
          <a:xfrm>
            <a:off x="507326" y="2725970"/>
            <a:ext cx="5088137" cy="129586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defTabSz="360000">
              <a:lnSpc>
                <a:spcPct val="150000"/>
              </a:lnSpc>
            </a:pPr>
            <a:r>
              <a:rPr lang="en-US" dirty="0">
                <a:ea typeface="Open Sans"/>
                <a:cs typeface="Open Sans"/>
              </a:rPr>
              <a:t>-Accesso solo con internet</a:t>
            </a:r>
          </a:p>
          <a:p>
            <a:pPr defTabSz="360000">
              <a:lnSpc>
                <a:spcPct val="150000"/>
              </a:lnSpc>
            </a:pPr>
            <a:endParaRPr lang="en-US" dirty="0">
              <a:ea typeface="Open Sans"/>
              <a:cs typeface="Open Sans"/>
            </a:endParaRPr>
          </a:p>
          <a:p>
            <a:pPr defTabSz="360000">
              <a:lnSpc>
                <a:spcPct val="150000"/>
              </a:lnSpc>
            </a:pPr>
            <a:r>
              <a:rPr lang="en-US" dirty="0">
                <a:ea typeface="Open Sans"/>
                <a:cs typeface="Open Sans"/>
              </a:rPr>
              <a:t>-</a:t>
            </a:r>
            <a:r>
              <a:rPr lang="es-CL" b="0" i="0" dirty="0">
                <a:effectLst/>
                <a:latin typeface="Google Sans"/>
              </a:rPr>
              <a:t>saturación de la información</a:t>
            </a:r>
            <a:endParaRPr lang="en-US" sz="1800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507326" y="1548414"/>
            <a:ext cx="5088137" cy="6560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Desventajas 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Imagen 20" descr="Logotipo&#10;&#10;Descripción generada automáticamente">
            <a:extLst>
              <a:ext uri="{FF2B5EF4-FFF2-40B4-BE49-F238E27FC236}">
                <a16:creationId xmlns:a16="http://schemas.microsoft.com/office/drawing/2014/main" id="{0142BE57-180F-41F4-8BE5-273FC0C776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2E6ACB1E-E5C8-4931-A508-994D9962A588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3DA0CC3-180C-4A7D-B838-ADB9B0BB9FA5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4BBDDF0C-7FC1-4528-A024-526228C4F863}"/>
              </a:ext>
            </a:extLst>
          </p:cNvPr>
          <p:cNvCxnSpPr/>
          <p:nvPr/>
        </p:nvCxnSpPr>
        <p:spPr>
          <a:xfrm>
            <a:off x="3627856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4D94E4EB-C349-409F-9630-3A75420A45FC}"/>
              </a:ext>
            </a:extLst>
          </p:cNvPr>
          <p:cNvSpPr txBox="1"/>
          <p:nvPr/>
        </p:nvSpPr>
        <p:spPr>
          <a:xfrm>
            <a:off x="3657674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Gustavo Vega</a:t>
            </a:r>
          </a:p>
        </p:txBody>
      </p:sp>
      <p:pic>
        <p:nvPicPr>
          <p:cNvPr id="1026" name="Picture 2" descr="Maneras para Reparar el problema &quot;el proceso system no responde&quot;- Dr.Fone">
            <a:extLst>
              <a:ext uri="{FF2B5EF4-FFF2-40B4-BE49-F238E27FC236}">
                <a16:creationId xmlns:a16="http://schemas.microsoft.com/office/drawing/2014/main" id="{5AB5D447-B82F-C738-963C-9E940E8D5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700" y="1739692"/>
            <a:ext cx="6429685" cy="3268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681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D8FD0AD-66CA-29A5-4043-717C2AE524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rcRect l="40951" t="-1966" b="-416"/>
          <a:stretch/>
        </p:blipFill>
        <p:spPr>
          <a:xfrm>
            <a:off x="5141343" y="-58633"/>
            <a:ext cx="6887109" cy="658293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828" y="0"/>
            <a:ext cx="12211828" cy="685799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507326" y="1548414"/>
            <a:ext cx="5088137" cy="123790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Presentando las interfaces básicas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5" name="Imagen 14" descr="Logotipo&#10;&#10;Descripción generada automáticamente">
            <a:extLst>
              <a:ext uri="{FF2B5EF4-FFF2-40B4-BE49-F238E27FC236}">
                <a16:creationId xmlns:a16="http://schemas.microsoft.com/office/drawing/2014/main" id="{890B1CC8-C23D-43F6-BAAE-529A64F0595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6C0AC586-2744-4B39-9122-D73F38740301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70845D3-E4F1-4F9C-8C22-B5C633E32DCC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221E910C-BB35-4D2E-AF7D-B290B42A20A4}"/>
              </a:ext>
            </a:extLst>
          </p:cNvPr>
          <p:cNvCxnSpPr/>
          <p:nvPr/>
        </p:nvCxnSpPr>
        <p:spPr>
          <a:xfrm>
            <a:off x="3627856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8C7CAE5E-5453-4357-AC60-907888CD870D}"/>
              </a:ext>
            </a:extLst>
          </p:cNvPr>
          <p:cNvSpPr txBox="1"/>
          <p:nvPr/>
        </p:nvSpPr>
        <p:spPr>
          <a:xfrm>
            <a:off x="3657674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Gustavo Vega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38084A1-91FC-D113-4D4C-59615489F9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548" y="1276483"/>
            <a:ext cx="2737661" cy="538288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AB9983F-FC6F-7E14-A852-F090E4C90A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106" y="1276483"/>
            <a:ext cx="2640932" cy="5382883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A538C545-B293-3F6F-10A1-923A2DB479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67089" y="1274670"/>
            <a:ext cx="2599896" cy="5382884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F5367780-25B7-1DED-301E-3E14C58E8E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88898" y="1274670"/>
            <a:ext cx="2625797" cy="5382884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E8A1C6BE-DA76-6A72-EEE5-3743063C053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83281" y="1272858"/>
            <a:ext cx="2622243" cy="5382883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10F52C77-13E1-35C8-5004-3AA0FBB53CC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01293" y="1278296"/>
            <a:ext cx="2639966" cy="538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907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60AA4C3-2984-480B-BFDE-19BEA8FB331F}"/>
              </a:ext>
            </a:extLst>
          </p:cNvPr>
          <p:cNvSpPr txBox="1"/>
          <p:nvPr/>
        </p:nvSpPr>
        <p:spPr>
          <a:xfrm>
            <a:off x="507326" y="1242305"/>
            <a:ext cx="11175798" cy="656077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L" sz="3600" dirty="0">
                <a:solidFill>
                  <a:srgbClr val="282F39"/>
                </a:solidFill>
                <a:latin typeface="Times New Roman"/>
                <a:ea typeface="Open Sans"/>
                <a:cs typeface="Times New Roman"/>
              </a:rPr>
              <a:t>Librerías implementadas y sus componentes </a:t>
            </a:r>
            <a:endParaRPr lang="es-CL" sz="3600" dirty="0">
              <a:solidFill>
                <a:srgbClr val="282F39"/>
              </a:solidFill>
              <a:effectLst/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6" name="Imagen 25" descr="Logotipo&#10;&#10;Descripción generada automáticamente">
            <a:extLst>
              <a:ext uri="{FF2B5EF4-FFF2-40B4-BE49-F238E27FC236}">
                <a16:creationId xmlns:a16="http://schemas.microsoft.com/office/drawing/2014/main" id="{A8A6EDE7-401C-41ED-B7E9-2C993645CB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74" y="196820"/>
            <a:ext cx="1252912" cy="281118"/>
          </a:xfrm>
          <a:prstGeom prst="rect">
            <a:avLst/>
          </a:prstGeom>
        </p:spPr>
      </p:pic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0B75CF40-EBF3-4150-AEC5-695FD36E20D3}"/>
              </a:ext>
            </a:extLst>
          </p:cNvPr>
          <p:cNvCxnSpPr/>
          <p:nvPr/>
        </p:nvCxnSpPr>
        <p:spPr>
          <a:xfrm>
            <a:off x="1642732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5B2A3B9-ED7F-48DC-9BF0-3FB201FEAC5D}"/>
              </a:ext>
            </a:extLst>
          </p:cNvPr>
          <p:cNvSpPr txBox="1"/>
          <p:nvPr/>
        </p:nvSpPr>
        <p:spPr>
          <a:xfrm>
            <a:off x="1672550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 err="1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SoulGm</a:t>
            </a:r>
            <a:endParaRPr lang="es-CL" sz="1600" dirty="0">
              <a:solidFill>
                <a:srgbClr val="282F39"/>
              </a:solidFill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07231D22-1A6E-486E-B5E3-256F840CC9DE}"/>
              </a:ext>
            </a:extLst>
          </p:cNvPr>
          <p:cNvCxnSpPr/>
          <p:nvPr/>
        </p:nvCxnSpPr>
        <p:spPr>
          <a:xfrm>
            <a:off x="3627856" y="198634"/>
            <a:ext cx="0" cy="281117"/>
          </a:xfrm>
          <a:prstGeom prst="line">
            <a:avLst/>
          </a:prstGeom>
          <a:ln w="19050" cap="rnd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uadroTexto 29">
            <a:extLst>
              <a:ext uri="{FF2B5EF4-FFF2-40B4-BE49-F238E27FC236}">
                <a16:creationId xmlns:a16="http://schemas.microsoft.com/office/drawing/2014/main" id="{D7673E6C-4095-4C2A-89C0-A4011F19A703}"/>
              </a:ext>
            </a:extLst>
          </p:cNvPr>
          <p:cNvSpPr txBox="1"/>
          <p:nvPr/>
        </p:nvSpPr>
        <p:spPr>
          <a:xfrm>
            <a:off x="3657674" y="198634"/>
            <a:ext cx="1988974" cy="3440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600" dirty="0">
                <a:solidFill>
                  <a:srgbClr val="282F39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Gustavo Vega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F94297D-75B9-F394-CA77-4738B0444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4" y="2375895"/>
            <a:ext cx="6894994" cy="420606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5F5ECDF-C3E3-5273-F480-BA0CA7C97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223" y="2372264"/>
            <a:ext cx="7025059" cy="420969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8D9B20C1-B6E8-641F-CAEE-E24FDE189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5721" y="2372264"/>
            <a:ext cx="5852213" cy="420606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71AF2113-705E-7423-2BB4-63C832744D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92" y="2087082"/>
            <a:ext cx="6175164" cy="4189318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5C9FBBB4-FB46-BFB1-652D-53D40E8975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6756" y="2083451"/>
            <a:ext cx="5056607" cy="418931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916E072-0F6C-6BCC-1AA9-68479A4399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0180" y="1921276"/>
            <a:ext cx="5774755" cy="473809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F2060CF-4D83-51BF-6A59-C4D8FDDA95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1148" y="1845368"/>
            <a:ext cx="5056607" cy="4889906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4D66B23C-EF25-EEB6-6253-B567E87CC70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026" y="3155079"/>
            <a:ext cx="3562350" cy="1647825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ABC4F40D-56E0-BD8F-94CA-5A6D124196D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70780" y="3494219"/>
            <a:ext cx="2314575" cy="981075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C50C9D92-8103-A004-0AC1-504F2989F7C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26910" y="2739145"/>
            <a:ext cx="4162425" cy="2876550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62F61ACD-5753-65CB-3CCB-C11B9707101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756900" y="3494219"/>
            <a:ext cx="3810448" cy="113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861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A70FFFE0-E386-4A11-8E7A-39A8F1EEA11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B5EEB16-1F99-48D9-A73D-74DE43478C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515" y="5389976"/>
            <a:ext cx="6802244" cy="789042"/>
          </a:xfrm>
          <a:prstGeom prst="rect">
            <a:avLst/>
          </a:prstGeom>
        </p:spPr>
      </p:pic>
      <p:pic>
        <p:nvPicPr>
          <p:cNvPr id="11" name="Imagen 10" descr="Logotipo&#10;&#10;Descripción generada automáticamente">
            <a:extLst>
              <a:ext uri="{FF2B5EF4-FFF2-40B4-BE49-F238E27FC236}">
                <a16:creationId xmlns:a16="http://schemas.microsoft.com/office/drawing/2014/main" id="{5B1D5F45-5348-4A54-A710-461FBD708F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569" y="3568390"/>
            <a:ext cx="2366104" cy="53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4323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0BFDEA41A5D8B46AA5DA2E2389CBE4E" ma:contentTypeVersion="17" ma:contentTypeDescription="Crear nuevo documento." ma:contentTypeScope="" ma:versionID="e795e02ad45650978a0fdf890fe0930d">
  <xsd:schema xmlns:xsd="http://www.w3.org/2001/XMLSchema" xmlns:xs="http://www.w3.org/2001/XMLSchema" xmlns:p="http://schemas.microsoft.com/office/2006/metadata/properties" xmlns:ns2="d0daa353-f819-43d1-badf-ce69fea8800d" xmlns:ns3="edc1eb1c-f9b5-429a-a0ce-702847a0aa2d" targetNamespace="http://schemas.microsoft.com/office/2006/metadata/properties" ma:root="true" ma:fieldsID="48ff01d9d7fae54ca8d4846686737c56" ns2:_="" ns3:_="">
    <xsd:import namespace="d0daa353-f819-43d1-badf-ce69fea8800d"/>
    <xsd:import namespace="edc1eb1c-f9b5-429a-a0ce-702847a0aa2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Fechayhora" minOccurs="0"/>
                <xsd:element ref="ns2:Fecha_x0020_de_x0020_creaci_x00f3_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daa353-f819-43d1-badf-ce69fea880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Fechayhora" ma:index="20" nillable="true" ma:displayName="Fecha y hora" ma:format="DateTime" ma:internalName="Fechayhora">
      <xsd:simpleType>
        <xsd:restriction base="dms:DateTime"/>
      </xsd:simpleType>
    </xsd:element>
    <xsd:element name="Fecha_x0020_de_x0020_creaci_x00f3_n" ma:index="21" nillable="true" ma:displayName="Fecha de creación" ma:format="DateTime" ma:internalName="Fecha_x0020_de_x0020_creaci_x00f3_n">
      <xsd:simpleType>
        <xsd:restriction base="dms:DateTime"/>
      </xsd:simpleType>
    </xsd:element>
    <xsd:element name="lcf76f155ced4ddcb4097134ff3c332f" ma:index="23" nillable="true" ma:taxonomy="true" ma:internalName="lcf76f155ced4ddcb4097134ff3c332f" ma:taxonomyFieldName="MediaServiceImageTags" ma:displayName="Etiquetas de imagen" ma:readOnly="false" ma:fieldId="{5cf76f15-5ced-4ddc-b409-7134ff3c332f}" ma:taxonomyMulti="true" ma:sspId="e2f773bf-f00b-42a6-8b07-050935be226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c1eb1c-f9b5-429a-a0ce-702847a0aa2d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9beb23f2-04a0-4483-9f40-448d491ccbe9}" ma:internalName="TaxCatchAll" ma:showField="CatchAllData" ma:web="edc1eb1c-f9b5-429a-a0ce-702847a0aa2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0daa353-f819-43d1-badf-ce69fea8800d">
      <Terms xmlns="http://schemas.microsoft.com/office/infopath/2007/PartnerControls"/>
    </lcf76f155ced4ddcb4097134ff3c332f>
    <Fecha_x0020_de_x0020_creaci_x00f3_n xmlns="d0daa353-f819-43d1-badf-ce69fea8800d" xsi:nil="true"/>
    <TaxCatchAll xmlns="edc1eb1c-f9b5-429a-a0ce-702847a0aa2d" xsi:nil="true"/>
    <Fechayhora xmlns="d0daa353-f819-43d1-badf-ce69fea8800d" xsi:nil="true"/>
  </documentManagement>
</p:properties>
</file>

<file path=customXml/itemProps1.xml><?xml version="1.0" encoding="utf-8"?>
<ds:datastoreItem xmlns:ds="http://schemas.openxmlformats.org/officeDocument/2006/customXml" ds:itemID="{02CE8246-E7A4-41F4-9F3D-72C6C99202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daa353-f819-43d1-badf-ce69fea8800d"/>
    <ds:schemaRef ds:uri="edc1eb1c-f9b5-429a-a0ce-702847a0aa2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39F4638-2B16-4256-BEA7-7F9DE54AC50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01ABF2E-B963-42A7-91A2-0CF8BD8D3EF1}">
  <ds:schemaRefs>
    <ds:schemaRef ds:uri="http://schemas.microsoft.com/office/2006/metadata/properties"/>
    <ds:schemaRef ds:uri="http://schemas.microsoft.com/office/infopath/2007/PartnerControls"/>
    <ds:schemaRef ds:uri="d0daa353-f819-43d1-badf-ce69fea8800d"/>
    <ds:schemaRef ds:uri="edc1eb1c-f9b5-429a-a0ce-702847a0aa2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873</TotalTime>
  <Words>82</Words>
  <Application>Microsoft Office PowerPoint</Application>
  <PresentationFormat>Panorámica</PresentationFormat>
  <Paragraphs>26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Google Sans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Sebastian Cifuentes T.</dc:creator>
  <cp:lastModifiedBy>Tavo .</cp:lastModifiedBy>
  <cp:revision>58</cp:revision>
  <dcterms:created xsi:type="dcterms:W3CDTF">2022-02-10T19:58:30Z</dcterms:created>
  <dcterms:modified xsi:type="dcterms:W3CDTF">2023-06-27T23:45:14Z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0x01010070BFDEA41A5D8B46AA5DA2E2389CBE4E</vt:lpwstr>
  </property>
  <property fmtid="{D5CDD505-2E9C-101B-9397-08002B2CF9AE}" pid="3" name="MediaServiceImageTags">
    <vt:lpwstr/>
  </property>
</Properties>
</file>

<file path=docProps/thumbnail.jpeg>
</file>